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61" r:id="rId2"/>
    <p:sldId id="257" r:id="rId3"/>
    <p:sldId id="258" r:id="rId4"/>
    <p:sldId id="260" r:id="rId5"/>
    <p:sldId id="262" r:id="rId6"/>
    <p:sldId id="264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6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DA426-06D1-4490-98F4-82C93E804EC0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E8600-5BF2-413C-8282-B6834ADC4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81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E8600-5BF2-413C-8282-B6834ADC46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990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</a:rPr>
              <a:t>ВЕРНОСТЬ</a:t>
            </a:r>
            <a:endParaRPr lang="ru-RU" sz="7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299" y="764704"/>
            <a:ext cx="914399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Верность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это преданность кому-либо или чему-либо; это неизменность в своих обещаниях, словах, отношениях, в исполнении своих обязанностей, долга. Верность основана на ответственности, стойкости, честности, смелости, жертвенности.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5340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.NETBOOK-306\Desktop\image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89547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.NETBOOK-306\Desktop\Jack_London_Genth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90755"/>
            <a:ext cx="1837694" cy="223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www.peoples.ru/art/literature/story/boris_ekimov/ekimov_7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202" y="460673"/>
            <a:ext cx="23812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3308968"/>
            <a:ext cx="1440160" cy="1941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Д.Лондон</a:t>
            </a:r>
            <a:endParaRPr lang="ru-RU" sz="12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 </a:t>
            </a:r>
            <a:endParaRPr lang="ru-RU" sz="12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«</a:t>
            </a:r>
            <a:r>
              <a:rPr lang="ru-RU" b="1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Там,где</a:t>
            </a:r>
            <a:r>
              <a:rPr lang="ru-RU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 расходятся пути»</a:t>
            </a:r>
            <a:endParaRPr lang="ru-RU" sz="120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8264" y="3212976"/>
            <a:ext cx="1584176" cy="206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Б.Екимов</a:t>
            </a:r>
            <a:endParaRPr lang="ru-RU" sz="105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 </a:t>
            </a:r>
            <a:endParaRPr lang="ru-RU" sz="105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«За теплым хлебом»</a:t>
            </a:r>
            <a:endParaRPr lang="ru-RU" sz="105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/>
                <a:ea typeface="Calibri"/>
                <a:cs typeface="Times New Roman"/>
              </a:rPr>
              <a:t> </a:t>
            </a:r>
            <a:endParaRPr lang="ru-RU" sz="105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829" y="3372250"/>
            <a:ext cx="1895475" cy="1764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958850" algn="l"/>
              </a:tabLst>
            </a:pP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Н.Устинович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958850" algn="l"/>
              </a:tabLst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958850" algn="l"/>
              </a:tabLst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«Лебединая дружба»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708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1844675"/>
            <a:ext cx="6048375" cy="1512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>
                <a:solidFill>
                  <a:schemeClr val="bg2"/>
                </a:solidFill>
              </a:rPr>
              <a:t>(1912 – 1962)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/>
              <a:t>Рассказ «Лебединая дружба»</a:t>
            </a: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260350"/>
            <a:ext cx="6764337" cy="144145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0" dirty="0" smtClean="0">
                <a:solidFill>
                  <a:schemeClr val="bg2">
                    <a:lumMod val="10000"/>
                  </a:schemeClr>
                </a:solidFill>
              </a:rPr>
              <a:t>Устинович Николай Станиславович</a:t>
            </a:r>
          </a:p>
        </p:txBody>
      </p:sp>
      <p:pic>
        <p:nvPicPr>
          <p:cNvPr id="4100" name="Picture 4" descr="Устинович Николай Станиславович 1959 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449513" cy="27368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лебе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" r="19598" b="21014"/>
          <a:stretch>
            <a:fillRect/>
          </a:stretch>
        </p:blipFill>
        <p:spPr bwMode="auto">
          <a:xfrm>
            <a:off x="9290050" y="7073900"/>
            <a:ext cx="4032250" cy="3024188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22" name="Picture 6" descr="лебе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" r="19585" b="21013"/>
          <a:stretch>
            <a:fillRect/>
          </a:stretch>
        </p:blipFill>
        <p:spPr bwMode="auto">
          <a:xfrm>
            <a:off x="2051050" y="3573463"/>
            <a:ext cx="4752975" cy="3024187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762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91680" y="692696"/>
            <a:ext cx="6308181" cy="2016224"/>
          </a:xfrm>
        </p:spPr>
        <p:txBody>
          <a:bodyPr/>
          <a:lstStyle/>
          <a:p>
            <a:r>
              <a:rPr lang="ru-RU" dirty="0" smtClean="0"/>
              <a:t>Причины выбора рассказа 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79512" y="2996952"/>
            <a:ext cx="7813420" cy="2446019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Более полно раскрывается значение слова ВЕРНОСТЬ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Написан  простым доступным языком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Небольшой по объему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После прочтения остается чувство жалости, но в то же время рассказ заставляет задуматься над понятием ВЕРНОСТЬ и над тем, а могу ли я быть верным….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75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4525664" cy="3382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3965055" cy="317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7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2192064" cy="2926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81576"/>
            <a:ext cx="4007892" cy="2251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942" y="3573016"/>
            <a:ext cx="4080770" cy="305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8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97</TotalTime>
  <Words>100</Words>
  <Application>Microsoft Office PowerPoint</Application>
  <PresentationFormat>Экран (4:3)</PresentationFormat>
  <Paragraphs>22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Georgia</vt:lpstr>
      <vt:lpstr>Times New Roman</vt:lpstr>
      <vt:lpstr>Trebuchet MS</vt:lpstr>
      <vt:lpstr>Воздушный поток</vt:lpstr>
      <vt:lpstr>ВЕРНОСТЬ</vt:lpstr>
      <vt:lpstr>Презентация PowerPoint</vt:lpstr>
      <vt:lpstr>Презентация PowerPoint</vt:lpstr>
      <vt:lpstr>Устинович Николай Станиславович</vt:lpstr>
      <vt:lpstr>Причины выбора рассказа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Верность</dc:title>
  <dc:creator>Учитель</dc:creator>
  <cp:lastModifiedBy>Руслан</cp:lastModifiedBy>
  <cp:revision>9</cp:revision>
  <dcterms:created xsi:type="dcterms:W3CDTF">2016-01-12T03:22:39Z</dcterms:created>
  <dcterms:modified xsi:type="dcterms:W3CDTF">2016-01-12T12:03:11Z</dcterms:modified>
</cp:coreProperties>
</file>