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6767708-592A-4D53-B576-86A43FEF1AF0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2E33789-4A5B-4EDB-AD5A-7853B060E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Удивительное путешествие по </a:t>
            </a:r>
            <a:r>
              <a:rPr lang="ru-RU" dirty="0" err="1" smtClean="0"/>
              <a:t>Крапивинской</a:t>
            </a:r>
            <a:r>
              <a:rPr lang="ru-RU" dirty="0" smtClean="0"/>
              <a:t> Тюмени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зкеадньащаь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7916" y="0"/>
            <a:ext cx="6106084" cy="6858000"/>
          </a:xfrm>
        </p:spPr>
      </p:pic>
      <p:sp>
        <p:nvSpPr>
          <p:cNvPr id="6" name="TextBox 5"/>
          <p:cNvSpPr txBox="1"/>
          <p:nvPr/>
        </p:nvSpPr>
        <p:spPr>
          <a:xfrm>
            <a:off x="7929586" y="648866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00430" y="457200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29058" y="142873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857752" y="571480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286776" y="0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31</TotalTime>
  <Words>10</Words>
  <Application>Microsoft Office PowerPoint</Application>
  <PresentationFormat>Экран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Изящная</vt:lpstr>
      <vt:lpstr>Удивительное путешествие по Крапивинской Тюмени</vt:lpstr>
      <vt:lpstr>Слайд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Удивительное путешествие по Крапивинской Тюмени</dc:title>
  <dc:creator>Татьяна Михайловна</dc:creator>
  <cp:lastModifiedBy>Татьяна Михайловна</cp:lastModifiedBy>
  <cp:revision>4</cp:revision>
  <dcterms:created xsi:type="dcterms:W3CDTF">2016-01-12T05:15:20Z</dcterms:created>
  <dcterms:modified xsi:type="dcterms:W3CDTF">2016-01-12T05:50:04Z</dcterms:modified>
</cp:coreProperties>
</file>