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</p:sldMasterIdLst>
  <p:notesMasterIdLst>
    <p:notesMasterId r:id="rId33"/>
  </p:notesMasterIdLst>
  <p:sldIdLst>
    <p:sldId id="270" r:id="rId4"/>
    <p:sldId id="274" r:id="rId5"/>
    <p:sldId id="273" r:id="rId6"/>
    <p:sldId id="258" r:id="rId7"/>
    <p:sldId id="275" r:id="rId8"/>
    <p:sldId id="276" r:id="rId9"/>
    <p:sldId id="277" r:id="rId10"/>
    <p:sldId id="278" r:id="rId11"/>
    <p:sldId id="262" r:id="rId12"/>
    <p:sldId id="268" r:id="rId13"/>
    <p:sldId id="265" r:id="rId14"/>
    <p:sldId id="279" r:id="rId15"/>
    <p:sldId id="280" r:id="rId16"/>
    <p:sldId id="291" r:id="rId17"/>
    <p:sldId id="282" r:id="rId18"/>
    <p:sldId id="283" r:id="rId19"/>
    <p:sldId id="284" r:id="rId20"/>
    <p:sldId id="285" r:id="rId21"/>
    <p:sldId id="286" r:id="rId22"/>
    <p:sldId id="292" r:id="rId23"/>
    <p:sldId id="293" r:id="rId24"/>
    <p:sldId id="294" r:id="rId25"/>
    <p:sldId id="289" r:id="rId26"/>
    <p:sldId id="290" r:id="rId27"/>
    <p:sldId id="288" r:id="rId28"/>
    <p:sldId id="295" r:id="rId29"/>
    <p:sldId id="296" r:id="rId30"/>
    <p:sldId id="297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88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67D6A-97E5-454A-97DC-4A04CB9ABC8C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49D4C-4784-4433-9589-038AFF6900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0882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49D4C-4784-4433-9589-038AFF6900A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8210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7140C-62A3-46A7-A901-106C42043AC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2F04C-A469-403B-9A5E-79D580B5E0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4663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60E96-FBCB-43F3-8C1D-C2EC6D0E1D1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D38B1-4DA0-42E5-9336-70339DC887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8773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433B7-B5C3-4919-9437-055F5A3D43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5FEA4-797A-4456-9E57-658054B3016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528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C4FC6-725C-4D5B-BAB1-A23068327EC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2F489-BBEF-4B37-B73B-DF8DE847B7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3237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BCE3C-7761-484A-9F90-24BF904E056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C5B3C-6A34-4D9C-A8B3-FE0800AD0A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3645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23B3B-6D46-451A-9330-E24C0F48D5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6A8B0-1F02-40C0-BB8E-F6F34DF982C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9441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119FF-5086-4D82-A41B-51577B8A2E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9C960-BE5E-4565-B229-408ACA8B05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34589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6B020-9BBE-4009-A026-C59BE7B1B0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A38B1-B13D-432D-9457-202E6F2E8A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502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8735E-C8D7-4011-801B-E008165E0FC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518AD-D0CF-41B7-8557-0FE8B54EA6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4720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366D2-8097-485B-8579-13C130F697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05DEB-FB21-471A-BC24-42F379C6D0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6007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9F8E5-69C6-47A2-9F84-8938152A319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630FE-17E0-4DD4-8186-0242989FCF7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16577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7140C-62A3-46A7-A901-106C42043AC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2F04C-A469-403B-9A5E-79D580B5E0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29831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60E96-FBCB-43F3-8C1D-C2EC6D0E1D1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D38B1-4DA0-42E5-9336-70339DC887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37685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433B7-B5C3-4919-9437-055F5A3D43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5FEA4-797A-4456-9E57-658054B3016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2833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C4FC6-725C-4D5B-BAB1-A23068327EC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2F489-BBEF-4B37-B73B-DF8DE847B7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20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BCE3C-7761-484A-9F90-24BF904E056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C5B3C-6A34-4D9C-A8B3-FE0800AD0A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56845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23B3B-6D46-451A-9330-E24C0F48D5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6A8B0-1F02-40C0-BB8E-F6F34DF982C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1966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119FF-5086-4D82-A41B-51577B8A2E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9C960-BE5E-4565-B229-408ACA8B05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222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6B020-9BBE-4009-A026-C59BE7B1B0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A38B1-B13D-432D-9457-202E6F2E8A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41040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8735E-C8D7-4011-801B-E008165E0FC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518AD-D0CF-41B7-8557-0FE8B54EA6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83076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366D2-8097-485B-8579-13C130F697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05DEB-FB21-471A-BC24-42F379C6D0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2304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9F8E5-69C6-47A2-9F84-8938152A319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630FE-17E0-4DD4-8186-0242989FCF7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3784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321CBF-EFA8-45FD-AD9B-7C836EDE8BD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CB65BF-7D04-40E3-85BA-7E87E5D427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319" name="Рисунок 8" descr="6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5470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321CBF-EFA8-45FD-AD9B-7C836EDE8BD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CB65BF-7D04-40E3-85BA-7E87E5D427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319" name="Рисунок 8" descr="6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6194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1500174"/>
            <a:ext cx="6000792" cy="285752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Использование интерактивных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онлайн-платформ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для повышения эффективности учебной деятельности и формирования положительной учебной мотивации обучающихся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28794" y="1071546"/>
            <a:ext cx="5643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IX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областной Форум «Большая перемена»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Picture 4" descr="https://nanbyo.jp/wp-content/uploads/2017/11/790234-300x20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3428992" y="4260062"/>
            <a:ext cx="2357454" cy="15873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817582"/>
            <a:ext cx="7572428" cy="1396972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Учитель выдаёт каждому ученику пароль и порядок регистрации.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Ольга\Downloads\word-image-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214554"/>
            <a:ext cx="7429552" cy="3592432"/>
          </a:xfrm>
          <a:prstGeom prst="rect">
            <a:avLst/>
          </a:prstGeom>
          <a:noFill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2357430"/>
            <a:ext cx="2194144" cy="80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928670"/>
            <a:ext cx="7572427" cy="2071702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	Родители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помогают ребёнку зайти на сайт, а так же могут сами зарегистрироваться и наблюдать за обучением ребёнка на портале.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Ольга\Downloads\jwhRmKGOjof2YA83OCJ8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791" r="13659" b="8999"/>
          <a:stretch>
            <a:fillRect/>
          </a:stretch>
        </p:blipFill>
        <p:spPr bwMode="auto">
          <a:xfrm>
            <a:off x="4572000" y="3857628"/>
            <a:ext cx="3755597" cy="2286016"/>
          </a:xfrm>
          <a:prstGeom prst="rect">
            <a:avLst/>
          </a:prstGeom>
          <a:noFill/>
        </p:spPr>
      </p:pic>
      <p:pic>
        <p:nvPicPr>
          <p:cNvPr id="4" name="Picture 2" descr="C:\Users\Ольга\Downloads\uchi-lk.png"/>
          <p:cNvPicPr>
            <a:picLocks noChangeAspect="1" noChangeArrowheads="1"/>
          </p:cNvPicPr>
          <p:nvPr/>
        </p:nvPicPr>
        <p:blipFill>
          <a:blip r:embed="rId3" cstate="print"/>
          <a:srcRect l="11105" r="11158"/>
          <a:stretch>
            <a:fillRect/>
          </a:stretch>
        </p:blipFill>
        <p:spPr bwMode="auto">
          <a:xfrm>
            <a:off x="857224" y="3143248"/>
            <a:ext cx="3613380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un9-3.userapi.com/c855636/v855636744/1d9560/-FC4wCo7vh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643050"/>
            <a:ext cx="6834206" cy="3520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14400" y="1500174"/>
            <a:ext cx="74676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Российская электронная школа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(РЭШ) – открытая информационно-образовательная платформа, направленная на обеспечение беспрепятственного доступа к обучающим программам начального, основного и среднего общего образования.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714488"/>
            <a:ext cx="6643734" cy="3103746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Comic Sans MS" pitchFamily="66" charset="0"/>
              </a:rPr>
              <a:t>   </a:t>
            </a:r>
            <a:r>
              <a:rPr lang="ru-RU" dirty="0" smtClean="0">
                <a:latin typeface="Comic Sans MS" pitchFamily="66" charset="0"/>
              </a:rPr>
              <a:t>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Ведомственная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целевая программа «Российская электронная школа» (РЭШ), утвержденная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Минобрнауки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2016 году, является еще одной попыткой сделать обучение школьников максимально эффективным и комфортным.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857224" y="1285860"/>
            <a:ext cx="750099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В разделе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«Предметы»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«Классы»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вниманию учащихся представлен учебный материал, разработанный в соответствии с образовательными программами для каждого класса и по всем учебным дисциплинам. Каждый ученик имеет возможность изучить материал пропущенного урока самостоятельно, и даже расширить знания по теме, используя дополнительные источники информации.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кретарь\Desktop\РЭш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764704"/>
            <a:ext cx="7664101" cy="5472608"/>
          </a:xfrm>
          <a:prstGeom prst="rect">
            <a:avLst/>
          </a:prstGeom>
          <a:noFill/>
        </p:spPr>
      </p:pic>
      <p:cxnSp>
        <p:nvCxnSpPr>
          <p:cNvPr id="4" name="Прямая со стрелкой 3"/>
          <p:cNvCxnSpPr/>
          <p:nvPr/>
        </p:nvCxnSpPr>
        <p:spPr>
          <a:xfrm rot="5400000" flipH="1" flipV="1">
            <a:off x="1221532" y="2026940"/>
            <a:ext cx="609600" cy="533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 flipH="1" flipV="1">
            <a:off x="2157636" y="2026940"/>
            <a:ext cx="609600" cy="533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000100" y="435098"/>
            <a:ext cx="7334272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 прохождения несложного процесса регистрации, учащиеся попадают в раздел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«Ученику»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где они могут расширить доступ к обучающим ресурсам, выбрать учителя, к которому хочется попасть на урок, прослушать лекцию педагога, закрепить полученные знания с помощью предложенных задач и упражнений, а также посетить виртуальный музей.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Кроме того, в «электронном классе» дети имеют возможность общаться с виртуальными одноклассниками, живущими в любой точке земного шара.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кретарь\Desktop\РЭш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836712"/>
            <a:ext cx="7462414" cy="5328592"/>
          </a:xfrm>
          <a:prstGeom prst="rect">
            <a:avLst/>
          </a:prstGeom>
          <a:noFill/>
        </p:spPr>
      </p:pic>
      <p:cxnSp>
        <p:nvCxnSpPr>
          <p:cNvPr id="5" name="Прямая со стрелкой 4"/>
          <p:cNvCxnSpPr/>
          <p:nvPr/>
        </p:nvCxnSpPr>
        <p:spPr>
          <a:xfrm rot="5400000" flipH="1" flipV="1">
            <a:off x="2979440" y="2069232"/>
            <a:ext cx="685800" cy="3810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кретарь\Desktop\РЭш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7704856" cy="5501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" name="Прямая со стрелкой 4"/>
          <p:cNvCxnSpPr/>
          <p:nvPr/>
        </p:nvCxnSpPr>
        <p:spPr>
          <a:xfrm rot="5400000" flipH="1" flipV="1">
            <a:off x="5139680" y="1997224"/>
            <a:ext cx="685800" cy="3810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071538" y="1142984"/>
            <a:ext cx="7000924" cy="45910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«Задача школы и родителей – дать каждому ребёнку счастье. Счастье многогранно. Оно и в том, чтобы человек раскрыл свои способности, полюбил труд и стал в нём творцом, и в том, чтобы наслаждаться красотой окружающего мира и создавать красоту для других, и в том, чтобы любить другого человека, быть любимым, растить детей настоящими людьми. Только вместе с родителями, общими усилиями, учителя могут дать детям большое человеческое счастье».</a:t>
            </a:r>
            <a:br>
              <a:rPr kumimoji="0" lang="ru-RU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ru-RU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                                                      В.А. Сухомлинский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5547" t="10001" r="6645" b="7490"/>
          <a:stretch>
            <a:fillRect/>
          </a:stretch>
        </p:blipFill>
        <p:spPr bwMode="auto">
          <a:xfrm>
            <a:off x="755576" y="1268760"/>
            <a:ext cx="763284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504" t="9050" r="28687" b="9109"/>
          <a:stretch>
            <a:fillRect/>
          </a:stretch>
        </p:blipFill>
        <p:spPr bwMode="auto">
          <a:xfrm>
            <a:off x="747995" y="764704"/>
            <a:ext cx="7640429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504" t="8451" r="3718" b="4989"/>
          <a:stretch>
            <a:fillRect/>
          </a:stretch>
        </p:blipFill>
        <p:spPr bwMode="auto">
          <a:xfrm>
            <a:off x="755576" y="1124744"/>
            <a:ext cx="7664840" cy="4020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Секретарь\Desktop\image.png"/>
          <p:cNvPicPr>
            <a:picLocks noChangeAspect="1" noChangeArrowheads="1"/>
          </p:cNvPicPr>
          <p:nvPr/>
        </p:nvPicPr>
        <p:blipFill>
          <a:blip r:embed="rId2" cstate="print"/>
          <a:srcRect l="7808"/>
          <a:stretch>
            <a:fillRect/>
          </a:stretch>
        </p:blipFill>
        <p:spPr bwMode="auto">
          <a:xfrm>
            <a:off x="2214546" y="2857496"/>
            <a:ext cx="5715040" cy="928694"/>
          </a:xfrm>
          <a:prstGeom prst="rect">
            <a:avLst/>
          </a:prstGeom>
          <a:noFill/>
        </p:spPr>
      </p:pic>
      <p:pic>
        <p:nvPicPr>
          <p:cNvPr id="61442" name="Picture 2" descr="C:\Users\Секретарь\Desktop\Снимок3.PNG"/>
          <p:cNvPicPr>
            <a:picLocks noChangeAspect="1" noChangeArrowheads="1"/>
          </p:cNvPicPr>
          <p:nvPr/>
        </p:nvPicPr>
        <p:blipFill>
          <a:blip r:embed="rId3" cstate="print"/>
          <a:srcRect l="6000" r="9999"/>
          <a:stretch>
            <a:fillRect/>
          </a:stretch>
        </p:blipFill>
        <p:spPr bwMode="auto">
          <a:xfrm>
            <a:off x="1258531" y="2857496"/>
            <a:ext cx="956015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Users\Секретарь\Desktop\Снимок4.PNG"/>
          <p:cNvPicPr>
            <a:picLocks noChangeAspect="1" noChangeArrowheads="1"/>
          </p:cNvPicPr>
          <p:nvPr/>
        </p:nvPicPr>
        <p:blipFill>
          <a:blip r:embed="rId2" cstate="print"/>
          <a:srcRect l="4023" t="6040" r="3193" b="3355"/>
          <a:stretch>
            <a:fillRect/>
          </a:stretch>
        </p:blipFill>
        <p:spPr bwMode="auto">
          <a:xfrm>
            <a:off x="1785918" y="2143116"/>
            <a:ext cx="5232436" cy="3797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5" descr="C:\Users\Секретарь\Desktop\ima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857232"/>
            <a:ext cx="6404786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700808"/>
            <a:ext cx="70723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ВПР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 – Всероссийская проверочная работа - это новый вид проверки знаний по различным предметам учеников начальной школы, средних и старших классов. Впервые тестирование провели в 2015 году. С тех пор, работа проводится ежегодно.</a:t>
            </a: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На образовательном портале Решу ВПР учащиеся могут выполнять тестовые задания,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 окончанию работы система проверит ответы, покажет правильные решения и выставит оценку по пятибалльной или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стобалльной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шкале.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AutoShape 2" descr="https://image.jimcdn.com/app/cms/image/transf/dimension=400x10000:format=png/path/s4e6854be211acad0/image/i60f8d96556ba5861/version/1491059623/imag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image.jimcdn.com/app/cms/image/transf/dimension=400x10000:format=png/path/s4e6854be211acad0/image/i60f8d96556ba5861/version/1491059623/imag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Users\Секретарь\Desktop\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692696"/>
            <a:ext cx="6404786" cy="92869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1246" t="7501" r="7223" b="4989"/>
          <a:stretch>
            <a:fillRect/>
          </a:stretch>
        </p:blipFill>
        <p:spPr bwMode="auto">
          <a:xfrm>
            <a:off x="755577" y="1045287"/>
            <a:ext cx="7655478" cy="461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9840" t="15002" r="8629" b="4989"/>
          <a:stretch>
            <a:fillRect/>
          </a:stretch>
        </p:blipFill>
        <p:spPr bwMode="auto">
          <a:xfrm>
            <a:off x="755576" y="1085015"/>
            <a:ext cx="7641850" cy="421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1246" t="7501" r="4411" b="4989"/>
          <a:stretch>
            <a:fillRect/>
          </a:stretch>
        </p:blipFill>
        <p:spPr bwMode="auto">
          <a:xfrm>
            <a:off x="765863" y="1052736"/>
            <a:ext cx="765342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14414" y="2643182"/>
            <a:ext cx="682763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</a:rPr>
              <a:t>Спасибо за внимание!</a:t>
            </a:r>
            <a:endParaRPr lang="ru-RU" sz="48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5918" y="1643050"/>
            <a:ext cx="5723468" cy="182809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Использование интерактивных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онлайн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платформ: «Учи.ру», «РЭШ», «Решу ВПР».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8" y="3643314"/>
            <a:ext cx="3051035" cy="928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 descr="https://sun9-3.userapi.com/c855636/v855636744/1d9560/-FC4wCo7vh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1" y="3500438"/>
            <a:ext cx="2357454" cy="1214446"/>
          </a:xfrm>
          <a:prstGeom prst="rect">
            <a:avLst/>
          </a:prstGeom>
          <a:noFill/>
        </p:spPr>
      </p:pic>
      <p:pic>
        <p:nvPicPr>
          <p:cNvPr id="14340" name="Picture 4" descr="https://3.bp.blogspot.com/-5g0R0v9JXGo/WiD_kfRh8AI/AAAAAAAADfU/rfKGqMeuB2Qni1jrwXBGORqQLsHipX5ywCLcBGAs/s1600/%25D0%25A0%25D0%25B8%25D1%2581%25D1%2583%25D0%25BD%25D0%25BE%25D0%25BA1.jpg"/>
          <p:cNvPicPr>
            <a:picLocks noChangeAspect="1" noChangeArrowheads="1"/>
          </p:cNvPicPr>
          <p:nvPr/>
        </p:nvPicPr>
        <p:blipFill>
          <a:blip r:embed="rId4" cstate="print"/>
          <a:srcRect r="40817" b="88095"/>
          <a:stretch>
            <a:fillRect/>
          </a:stretch>
        </p:blipFill>
        <p:spPr bwMode="auto">
          <a:xfrm>
            <a:off x="2786050" y="4714884"/>
            <a:ext cx="4429156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642918"/>
            <a:ext cx="7632848" cy="120248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Возможности использования: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1928802"/>
            <a:ext cx="7560840" cy="437595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индивидуальный </a:t>
            </a:r>
            <a:r>
              <a:rPr lang="ru-RU" dirty="0">
                <a:latin typeface="Arial" pitchFamily="34" charset="0"/>
                <a:cs typeface="Arial" pitchFamily="34" charset="0"/>
              </a:rPr>
              <a:t>подход к каждому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ученику;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обучение осуществляется через разнообразные методы и виды;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задания и олимпиады представлены по разным предметам;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отслеживание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успехов каждого ученика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всего класса;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платформы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электронном носителе.</a:t>
            </a:r>
          </a:p>
          <a:p>
            <a:pPr algn="just">
              <a:buNone/>
            </a:pP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  <a:p>
            <a:pPr marL="0" indent="0" algn="just">
              <a:buNone/>
            </a:pP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5749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1785926"/>
            <a:ext cx="7500990" cy="285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142984"/>
            <a:ext cx="6768752" cy="4580085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«Учи.ру»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это отечественная интерактивная образовательная платформа онлайн-курсов по основным предметам школьной программы, которая является системой адаптивного образования, полностью соответствующая ФГОС и значительно усиливающая классическое школьное образование.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4357694"/>
            <a:ext cx="3296280" cy="1214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548680"/>
            <a:ext cx="7574870" cy="122413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Концепция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сервиса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Учи.ру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772816"/>
            <a:ext cx="7416824" cy="252028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Процесс обучения с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600" b="1" dirty="0" err="1" smtClean="0">
                <a:latin typeface="Arial" pitchFamily="34" charset="0"/>
                <a:cs typeface="Arial" pitchFamily="34" charset="0"/>
              </a:rPr>
              <a:t>Учи.ру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легкий и увлекательный для детей, ведь сервис имеет яркий дизайн с забавными персонажами.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Симпатичные иллюстрации подбадривают деток интересными заданиями, а цветовая гамма не напрягает глаза и не вызывает усталость у школьников. </a:t>
            </a:r>
          </a:p>
          <a:p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38" y="4357694"/>
            <a:ext cx="7137705" cy="179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268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332656"/>
            <a:ext cx="7149385" cy="1687411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Чем интересен интерактивный курс «Учи.ру»?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1538" y="2000240"/>
            <a:ext cx="7286676" cy="360381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Родителю: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формировать у детей учебную самостоятельность; 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контролировать процесс освоения учебного материала; 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оценивать достижения своих детей.</a:t>
            </a:r>
          </a:p>
          <a:p>
            <a:pPr>
              <a:buNone/>
            </a:pP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Ученику:</a:t>
            </a:r>
          </a:p>
          <a:p>
            <a:pPr fontAlgn="t">
              <a:buFont typeface="Wingdings" pitchFamily="2" charset="2"/>
              <a:buChar char="q"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достигать планируемых результатов; </a:t>
            </a:r>
          </a:p>
          <a:p>
            <a:pPr fontAlgn="t">
              <a:buFont typeface="Wingdings" pitchFamily="2" charset="2"/>
              <a:buChar char="q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контролировать свои действия с помощью системы;</a:t>
            </a:r>
          </a:p>
          <a:p>
            <a:pPr fontAlgn="t">
              <a:buFont typeface="Wingdings" pitchFamily="2" charset="2"/>
              <a:buChar char="q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оценивать свои достижения;</a:t>
            </a:r>
          </a:p>
          <a:p>
            <a:pPr fontAlgn="t">
              <a:buFont typeface="Wingdings" pitchFamily="2" charset="2"/>
              <a:buChar char="q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повышать уровень своего интеллектуального развития; </a:t>
            </a:r>
          </a:p>
          <a:p>
            <a:pPr fontAlgn="t">
              <a:buFont typeface="Wingdings" pitchFamily="2" charset="2"/>
              <a:buChar char="q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работать в комфортном для себя режиме.  </a:t>
            </a:r>
          </a:p>
          <a:p>
            <a:pPr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 smtClean="0"/>
          </a:p>
          <a:p>
            <a:pPr fontAlgn="t"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0193" y="5429137"/>
            <a:ext cx="2326887" cy="857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2626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857232"/>
            <a:ext cx="7929618" cy="1500198"/>
          </a:xfrm>
        </p:spPr>
        <p:txBody>
          <a:bodyPr>
            <a:normAutofit fontScale="90000"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Портфолио</a:t>
            </a: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2700" dirty="0" smtClean="0">
                <a:latin typeface="Arial" pitchFamily="34" charset="0"/>
                <a:cs typeface="Arial" pitchFamily="34" charset="0"/>
              </a:rPr>
              <a:t>Участвуя в марафонах, олимпиадах по разным предметам, дети получают дипломы победителя, похвальные грамоты, сертификаты. 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pic>
        <p:nvPicPr>
          <p:cNvPr id="14" name="Picture 17" descr="C:\Users\User\Pictures\Рисунок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00430" y="2714620"/>
            <a:ext cx="2122248" cy="2999445"/>
          </a:xfrm>
          <a:prstGeom prst="rect">
            <a:avLst/>
          </a:prstGeom>
          <a:noFill/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1223938" y="1009632"/>
            <a:ext cx="6965245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:\Users\Секретарь\Desktop\Снимо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357430"/>
            <a:ext cx="2033582" cy="2904110"/>
          </a:xfrm>
          <a:prstGeom prst="rect">
            <a:avLst/>
          </a:prstGeom>
          <a:noFill/>
        </p:spPr>
      </p:pic>
      <p:pic>
        <p:nvPicPr>
          <p:cNvPr id="1027" name="Picture 3" descr="C:\Users\Секретарь\Desktop\Снимок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3214686"/>
            <a:ext cx="2071702" cy="28973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7242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862</TotalTime>
  <Words>286</Words>
  <Application>Microsoft Office PowerPoint</Application>
  <PresentationFormat>Экран (4:3)</PresentationFormat>
  <Paragraphs>56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Кнопка</vt:lpstr>
      <vt:lpstr>Специальное оформление</vt:lpstr>
      <vt:lpstr>1_Специальное оформление</vt:lpstr>
      <vt:lpstr>Использование интерактивных онлайн-платформ для повышения эффективности учебной деятельности и формирования положительной учебной мотивации обучающихся</vt:lpstr>
      <vt:lpstr>Слайд 2</vt:lpstr>
      <vt:lpstr>Использование интерактивных онлайн платформ: «Учи.ру», «РЭШ», «Решу ВПР».</vt:lpstr>
      <vt:lpstr>Возможности использования:</vt:lpstr>
      <vt:lpstr>Слайд 5</vt:lpstr>
      <vt:lpstr>Слайд 6</vt:lpstr>
      <vt:lpstr>Концепция сервиса «Учи.ру»</vt:lpstr>
      <vt:lpstr>Чем интересен интерактивный курс «Учи.ру»?</vt:lpstr>
      <vt:lpstr>Портфолио Участвуя в марафонах, олимпиадах по разным предметам, дети получают дипломы победителя, похвальные грамоты, сертификаты.  </vt:lpstr>
      <vt:lpstr>Учитель выдаёт каждому ученику пароль и порядок регистрации.</vt:lpstr>
      <vt:lpstr> Родители помогают ребёнку зайти на сайт, а так же могут сами зарегистрироваться и наблюдать за обучением ребёнка на портале.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84</cp:revision>
  <dcterms:modified xsi:type="dcterms:W3CDTF">2020-03-20T06:07:56Z</dcterms:modified>
</cp:coreProperties>
</file>