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26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78BCE92-CC3B-4AEE-B7A5-9EE554869314}">
          <p14:sldIdLst>
            <p14:sldId id="259"/>
            <p14:sldId id="26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139D0E-6FDB-41B5-83E8-9E29BA064FB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0071D-276B-4DE1-8DEC-B9A73BE63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38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.emf"/><Relationship Id="rId5" Type="http://schemas.openxmlformats.org/officeDocument/2006/relationships/package" Target="../embeddings/_________Microsoft_Word9.docx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.emf"/><Relationship Id="rId5" Type="http://schemas.openxmlformats.org/officeDocument/2006/relationships/package" Target="../embeddings/_________Microsoft_Word10.docx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package" Target="../embeddings/_________Microsoft_Word1.docx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package" Target="../embeddings/_________Microsoft_Word2.docx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package" Target="../embeddings/_________Microsoft_Word3.docx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emf"/><Relationship Id="rId5" Type="http://schemas.openxmlformats.org/officeDocument/2006/relationships/package" Target="../embeddings/_________Microsoft_Word4.docx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emf"/><Relationship Id="rId5" Type="http://schemas.openxmlformats.org/officeDocument/2006/relationships/package" Target="../embeddings/_________Microsoft_Word5.docx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emf"/><Relationship Id="rId5" Type="http://schemas.openxmlformats.org/officeDocument/2006/relationships/package" Target="../embeddings/_________Microsoft_Word6.docx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emf"/><Relationship Id="rId5" Type="http://schemas.openxmlformats.org/officeDocument/2006/relationships/package" Target="../embeddings/_________Microsoft_Word7.docx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emf"/><Relationship Id="rId5" Type="http://schemas.openxmlformats.org/officeDocument/2006/relationships/package" Target="../embeddings/_________Microsoft_Word8.docx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22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87624" y="1268760"/>
            <a:ext cx="74168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ПИОНЕРЫ - </a:t>
            </a:r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ГЕРОИ</a:t>
            </a:r>
          </a:p>
        </p:txBody>
      </p:sp>
    </p:spTree>
    <p:extLst>
      <p:ext uri="{BB962C8B-B14F-4D97-AF65-F5344CB8AC3E}">
        <p14:creationId xmlns:p14="http://schemas.microsoft.com/office/powerpoint/2010/main" val="219574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188640"/>
            <a:ext cx="7560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Юта </a:t>
            </a:r>
            <a:r>
              <a:rPr lang="ru-RU" sz="5400" b="1" dirty="0" err="1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Бондаровская</a:t>
            </a:r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1547664" y="836712"/>
          <a:ext cx="7021515" cy="51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" name="Документ" r:id="rId5" imgW="8704537" imgH="6382238" progId="Word.Document.12">
                  <p:embed/>
                </p:oleObj>
              </mc:Choice>
              <mc:Fallback>
                <p:oleObj name="Документ" r:id="rId5" imgW="8704537" imgH="6382238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836712"/>
                        <a:ext cx="7021515" cy="51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188640"/>
            <a:ext cx="7560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Шура </a:t>
            </a:r>
            <a:r>
              <a:rPr lang="ru-RU" sz="5400" b="1" dirty="0" err="1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Кобер</a:t>
            </a:r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1475656" y="1268760"/>
          <a:ext cx="7117302" cy="51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Документ" r:id="rId5" imgW="8847341" imgH="6399861" progId="Word.Document.12">
                  <p:embed/>
                </p:oleObj>
              </mc:Choice>
              <mc:Fallback>
                <p:oleObj name="Документ" r:id="rId5" imgW="8847341" imgH="6399861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268760"/>
                        <a:ext cx="7117302" cy="51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3" t="26056" r="27950" b="65567"/>
          <a:stretch>
            <a:fillRect/>
          </a:stretch>
        </p:blipFill>
        <p:spPr bwMode="auto">
          <a:xfrm>
            <a:off x="5148064" y="2276872"/>
            <a:ext cx="1296144" cy="31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48064" y="2276872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Georgia" pitchFamily="18" charset="0"/>
              </a:rPr>
              <a:t>г. Николаев</a:t>
            </a:r>
            <a:endParaRPr lang="ru-RU" sz="1400" dirty="0">
              <a:latin typeface="Georgia" pitchFamily="18" charset="0"/>
            </a:endParaRPr>
          </a:p>
        </p:txBody>
      </p:sp>
      <p:pic>
        <p:nvPicPr>
          <p:cNvPr id="7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3" t="26056" r="27950" b="65567"/>
          <a:stretch>
            <a:fillRect/>
          </a:stretch>
        </p:blipFill>
        <p:spPr bwMode="auto">
          <a:xfrm>
            <a:off x="6228184" y="4005064"/>
            <a:ext cx="2160240" cy="40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300192" y="4005064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в 16 лет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 декабря 1942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331640" y="790235"/>
          <a:ext cx="7128791" cy="5159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name="Документ" r:id="rId5" imgW="8704537" imgH="6299155" progId="Word.Document.12">
                  <p:embed/>
                </p:oleObj>
              </mc:Choice>
              <mc:Fallback>
                <p:oleObj name="Документ" r:id="rId5" imgW="8704537" imgH="6299155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790235"/>
                        <a:ext cx="7128791" cy="51590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339752" y="188640"/>
            <a:ext cx="5400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Вася </a:t>
            </a:r>
            <a:r>
              <a:rPr lang="ru-RU" sz="5400" b="1" dirty="0" err="1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Коробко</a:t>
            </a:r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04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36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917046"/>
              </p:ext>
            </p:extLst>
          </p:nvPr>
        </p:nvGraphicFramePr>
        <p:xfrm>
          <a:off x="1330325" y="1085850"/>
          <a:ext cx="695325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Документ" r:id="rId5" imgW="8711931" imgH="6520306" progId="Word.Document.12">
                  <p:embed/>
                </p:oleObj>
              </mc:Choice>
              <mc:Fallback>
                <p:oleObj name="Документ" r:id="rId5" imgW="8711931" imgH="6520306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0325" y="1085850"/>
                        <a:ext cx="6953250" cy="514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39752" y="188640"/>
            <a:ext cx="5400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Валя Котик</a:t>
            </a:r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188640"/>
            <a:ext cx="7560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Володя Дубинин</a:t>
            </a:r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1331640" y="1124744"/>
          <a:ext cx="7113527" cy="51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Документ" r:id="rId5" imgW="8704537" imgH="6299155" progId="Word.Document.12">
                  <p:embed/>
                </p:oleObj>
              </mc:Choice>
              <mc:Fallback>
                <p:oleObj name="Документ" r:id="rId5" imgW="8704537" imgH="6299155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124744"/>
                        <a:ext cx="7113527" cy="51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1259632" y="836712"/>
          <a:ext cx="7113527" cy="51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Документ" r:id="rId5" imgW="8704537" imgH="6299155" progId="Word.Document.12">
                  <p:embed/>
                </p:oleObj>
              </mc:Choice>
              <mc:Fallback>
                <p:oleObj name="Документ" r:id="rId5" imgW="8704537" imgH="6299155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836712"/>
                        <a:ext cx="7113527" cy="51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87624" y="188640"/>
            <a:ext cx="7560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Зина Портнова</a:t>
            </a:r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188640"/>
            <a:ext cx="7560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Лёня Голиков</a:t>
            </a:r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18440" name="Object 8"/>
          <p:cNvGraphicFramePr>
            <a:graphicFrameLocks noChangeAspect="1"/>
          </p:cNvGraphicFramePr>
          <p:nvPr/>
        </p:nvGraphicFramePr>
        <p:xfrm>
          <a:off x="1259632" y="836712"/>
          <a:ext cx="7113527" cy="51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Документ" r:id="rId5" imgW="8704537" imgH="6299155" progId="Word.Document.12">
                  <p:embed/>
                </p:oleObj>
              </mc:Choice>
              <mc:Fallback>
                <p:oleObj name="Документ" r:id="rId5" imgW="8704537" imgH="6299155" progId="Word.Document.12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836712"/>
                        <a:ext cx="7113527" cy="51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4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5348002"/>
              </p:ext>
            </p:extLst>
          </p:nvPr>
        </p:nvGraphicFramePr>
        <p:xfrm>
          <a:off x="1346905" y="908720"/>
          <a:ext cx="7113527" cy="51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Документ" r:id="rId5" imgW="8711931" imgH="6342496" progId="Word.Document.12">
                  <p:embed/>
                </p:oleObj>
              </mc:Choice>
              <mc:Fallback>
                <p:oleObj name="Документ" r:id="rId5" imgW="8711931" imgH="6342496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6905" y="908720"/>
                        <a:ext cx="7113527" cy="51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87624" y="188640"/>
            <a:ext cx="7560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Лара </a:t>
            </a:r>
            <a:r>
              <a:rPr lang="ru-RU" sz="5400" b="1" dirty="0" err="1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Михеенко</a:t>
            </a:r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1274897" y="980728"/>
          <a:ext cx="7113527" cy="51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Документ" r:id="rId5" imgW="8704537" imgH="6299155" progId="Word.Document.12">
                  <p:embed/>
                </p:oleObj>
              </mc:Choice>
              <mc:Fallback>
                <p:oleObj name="Документ" r:id="rId5" imgW="8704537" imgH="6299155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897" y="980728"/>
                        <a:ext cx="7113527" cy="51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87624" y="188640"/>
            <a:ext cx="7560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Марат </a:t>
            </a:r>
            <a:r>
              <a:rPr lang="ru-RU" sz="5400" b="1" dirty="0" err="1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Казей</a:t>
            </a:r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тьяна\Pictures\5357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1"/>
            <a:ext cx="9144000" cy="687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188640"/>
            <a:ext cx="7560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Georgia" pitchFamily="18" charset="0"/>
              </a:rPr>
              <a:t>Люся Герасименко</a:t>
            </a:r>
            <a:endParaRPr lang="ru-RU" sz="54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1460782" y="836712"/>
          <a:ext cx="7143666" cy="51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Документ" r:id="rId5" imgW="8802018" imgH="6299155" progId="Word.Document.12">
                  <p:embed/>
                </p:oleObj>
              </mc:Choice>
              <mc:Fallback>
                <p:oleObj name="Документ" r:id="rId5" imgW="8802018" imgH="6299155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782" y="836712"/>
                        <a:ext cx="7143666" cy="511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32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Georgia</vt:lpstr>
      <vt:lpstr>Times New Roman</vt:lpstr>
      <vt:lpstr>Тема Office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User</cp:lastModifiedBy>
  <cp:revision>85</cp:revision>
  <dcterms:created xsi:type="dcterms:W3CDTF">2017-04-28T23:37:02Z</dcterms:created>
  <dcterms:modified xsi:type="dcterms:W3CDTF">2020-04-20T15:09:01Z</dcterms:modified>
</cp:coreProperties>
</file>