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2" y="-243408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3638" y="476672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31640" y="404664"/>
            <a:ext cx="7488832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58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Учащиеся школ города </a:t>
            </a:r>
            <a:r>
              <a:rPr lang="ru-RU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Т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юмени,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не вернувш</a:t>
            </a:r>
            <a:r>
              <a:rPr lang="ru-RU" sz="3600" b="1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и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еся с войны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6660232" y="1340768"/>
            <a:ext cx="648072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1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0"/>
            <a:endParaRPr lang="ru-RU" sz="10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algn="ctr" rtl="0"/>
            <a:endParaRPr lang="ru-RU" sz="1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0"/>
            <a:endParaRPr lang="ru-RU" sz="10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algn="ctr" rtl="0"/>
            <a:endParaRPr lang="ru-RU" sz="1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0"/>
            <a:endParaRPr lang="ru-RU" sz="10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algn="ctr" rtl="0"/>
            <a:endParaRPr lang="ru-RU" sz="1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0"/>
            <a:endParaRPr lang="ru-RU" sz="10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algn="ctr" rtl="0"/>
            <a:endParaRPr lang="ru-RU" sz="10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algn="ctr" rtl="0"/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139952" y="3532659"/>
            <a:ext cx="46805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259632" y="332656"/>
            <a:ext cx="7488831" cy="64829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Рылова Анастасия Михайловна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2483768" y="1196752"/>
            <a:ext cx="4536504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(07.01.1923-19.03.1943)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 descr="C:\Users\Учитель-211к\Desktop\рылова\рылова.jpg"/>
          <p:cNvPicPr/>
          <p:nvPr/>
        </p:nvPicPr>
        <p:blipFill>
          <a:blip r:embed="rId3" cstate="print"/>
          <a:srcRect b="7604"/>
          <a:stretch>
            <a:fillRect/>
          </a:stretch>
        </p:blipFill>
        <p:spPr bwMode="auto">
          <a:xfrm>
            <a:off x="1475656" y="1772816"/>
            <a:ext cx="288032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572000" y="1988840"/>
            <a:ext cx="3816424" cy="330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Родилась на станции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Ленгасово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Кировской области, выпускница железнодорожной школы №50 (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сейчас гимназия №1 корпус 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августе 1941 года Тюменским ГВК направлена в Омскую школу связи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Сержант, радист 722-го отдельного батальона связи 282-й стрелковой дивизии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Похоронена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юго-восточнее деревни Ясная Поляна Старорусского (ныне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Парфинского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района  Ленинградской (ныне Новгородской) области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Награды: медаль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отвагу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1187624" y="404664"/>
            <a:ext cx="7560840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Трубецкой Юрий Валерьянович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22531" name="WordArt 3"/>
          <p:cNvSpPr>
            <a:spLocks noChangeArrowheads="1" noChangeShapeType="1" noTextEdit="1"/>
          </p:cNvSpPr>
          <p:nvPr/>
        </p:nvSpPr>
        <p:spPr bwMode="auto">
          <a:xfrm>
            <a:off x="2699792" y="1268760"/>
            <a:ext cx="4824536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(16.06.1923-26.12.1943)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772816"/>
            <a:ext cx="26642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355976" y="2481035"/>
            <a:ext cx="42484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выпускник железнодорожной школы №50 (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сейчас гимназия №1 корпус 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июле 1941 года Тюменским ГВК направлен в 1-е Тюменское военное пехотное училище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Лейтенант, адъютант 3-го мотострелкового батальона 71-й механизированной бригады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деревня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Кочерово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Житомирской области УССР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WordArt 2"/>
          <p:cNvSpPr>
            <a:spLocks noChangeArrowheads="1" noChangeShapeType="1" noTextEdit="1"/>
          </p:cNvSpPr>
          <p:nvPr/>
        </p:nvSpPr>
        <p:spPr bwMode="auto">
          <a:xfrm>
            <a:off x="1259633" y="373063"/>
            <a:ext cx="6624735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Худяков Виктор Леонидович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pic>
        <p:nvPicPr>
          <p:cNvPr id="4" name="Рисунок 3" descr="https://im0-tub-ru.yandex.net/i?id=9c0e294ca18d6caa2aeb26e373baf21a&amp;n=13"/>
          <p:cNvPicPr/>
          <p:nvPr/>
        </p:nvPicPr>
        <p:blipFill>
          <a:blip r:embed="rId3" cstate="print"/>
          <a:srcRect l="27666" r="26780"/>
          <a:stretch>
            <a:fillRect/>
          </a:stretch>
        </p:blipFill>
        <p:spPr bwMode="auto">
          <a:xfrm>
            <a:off x="8028384" y="332656"/>
            <a:ext cx="81652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Учитель-211к\Desktop\худяков\0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772816"/>
            <a:ext cx="3024336" cy="369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WordArt 3"/>
          <p:cNvSpPr>
            <a:spLocks noChangeArrowheads="1" noChangeShapeType="1" noTextEdit="1"/>
          </p:cNvSpPr>
          <p:nvPr/>
        </p:nvSpPr>
        <p:spPr bwMode="auto">
          <a:xfrm>
            <a:off x="2699792" y="1270000"/>
            <a:ext cx="4464496" cy="4308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(14.12.1923-10.02.1945)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716016" y="1739860"/>
            <a:ext cx="396044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выпускник школы №1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 ноября 1941 года Тюменским ГВК направлен в 1-е Томское артиллерийское училище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Капитан, командир батареи 392- го корпусного пушечно-артиллерийского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Красноярско-Смоленского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Краснознаменного ордена Александра Невского полка резерва Главного командования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поселок Русское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Зеленоградского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Калининградской области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Награды: Герой Советского Союза, Орден Ленина, Орден Красной Звезды, Орден Отечественной войны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степени, Орден Отечественной войны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WordArt 2"/>
          <p:cNvSpPr>
            <a:spLocks noChangeArrowheads="1" noChangeShapeType="1" noTextEdit="1"/>
          </p:cNvSpPr>
          <p:nvPr/>
        </p:nvSpPr>
        <p:spPr bwMode="auto">
          <a:xfrm>
            <a:off x="1403648" y="332656"/>
            <a:ext cx="7344816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Щипунов Анатолий Васильевич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24579" name="WordArt 3"/>
          <p:cNvSpPr>
            <a:spLocks noChangeArrowheads="1" noChangeShapeType="1" noTextEdit="1"/>
          </p:cNvSpPr>
          <p:nvPr/>
        </p:nvSpPr>
        <p:spPr bwMode="auto">
          <a:xfrm>
            <a:off x="2771800" y="1196752"/>
            <a:ext cx="4824536" cy="4308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(05.03.1924-09.09.1943)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t="3587"/>
          <a:stretch>
            <a:fillRect/>
          </a:stretch>
        </p:blipFill>
        <p:spPr bwMode="auto">
          <a:xfrm>
            <a:off x="1547665" y="1700808"/>
            <a:ext cx="29523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788024" y="2106602"/>
            <a:ext cx="3816424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</a:t>
            </a:r>
            <a:r>
              <a:rPr lang="ru-RU" sz="1400" dirty="0" smtClean="0">
                <a:latin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выпускник школы №21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ноябре 1941 года Тюменским ГВК направлен в Новосибирское военное пехотное училище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Лейтенант, командир пулеметной роты 104-го стрелкового полка 62-й стрелковой дивизии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Умер от ран и 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село Успех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Спас-Деменского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Смоленской (ныне Калужской) области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3638" y="476672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31640" y="404664"/>
            <a:ext cx="7416824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Агишев Алексей Павлович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2051720" y="1340768"/>
            <a:ext cx="5256584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(16.03.1924 - 26.09.1944)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8" name="Рисунок 7" descr="http://school19tmn65pobeda.narod.ru/images/22/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403648" y="1916832"/>
            <a:ext cx="266429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139952" y="1855277"/>
            <a:ext cx="468052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селе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Суерское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Упоровского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Омской области, выпускник школы №21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января 1942 года направлен в учебно-тренировочный отряд Главного управления Казахского флота в городе Алма-Ате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Старший сержант, воздушный стрелок-радист 2-го авиационного полка 1-й авиатранспортной дивизии ГВФ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 ноября 1941 года Тюменским ГВК направлен в 1-е Томское артиллерийское училище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Пропал без вести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Награды: Орден Отечественной войны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степени, медаль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отвагу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8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1259632" y="332656"/>
            <a:ext cx="7488832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Андреев Михаил Сергеевич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4339" name="WordArt 3"/>
          <p:cNvSpPr>
            <a:spLocks noChangeArrowheads="1" noChangeShapeType="1" noTextEdit="1"/>
          </p:cNvSpPr>
          <p:nvPr/>
        </p:nvSpPr>
        <p:spPr bwMode="auto">
          <a:xfrm>
            <a:off x="2483768" y="1124744"/>
            <a:ext cx="5184576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(19.09.1923-25.03.1944)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628800"/>
            <a:ext cx="3024336" cy="384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572000" y="2060848"/>
            <a:ext cx="41044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выпускник школы №1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 июля 1941 года Тюменским ГВК направлен в Тюменское военное пехотное училище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Лейтенант, командир взвода 83-й отдельной морской стрелковой Краснознаменной Новороссийской дивизии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Умер от ран и 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западная сторона села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Юрчаков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Кут на Керченском полуострове (ныне село Юркино Крымской области)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1259632" y="373063"/>
            <a:ext cx="7488832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Баранов Вячеслав Николаевич</a:t>
            </a:r>
            <a:endParaRPr lang="ru-RU" sz="3600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5363" name="WordArt 3"/>
          <p:cNvSpPr>
            <a:spLocks noChangeArrowheads="1" noChangeShapeType="1" noTextEdit="1"/>
          </p:cNvSpPr>
          <p:nvPr/>
        </p:nvSpPr>
        <p:spPr bwMode="auto">
          <a:xfrm>
            <a:off x="2195736" y="1196752"/>
            <a:ext cx="5112568" cy="4308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(07.10.1924-11.02.1945)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t="2548"/>
          <a:stretch>
            <a:fillRect/>
          </a:stretch>
        </p:blipFill>
        <p:spPr bwMode="auto">
          <a:xfrm>
            <a:off x="1547664" y="1700808"/>
            <a:ext cx="288032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499992" y="1847334"/>
            <a:ext cx="4248472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выпускник железнодорожной школы №50 (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сейчас гимназия №1 корпус 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 августа 1942 года Тюменским ГВК направлен в Одесское артиллерийское училище имени М.В. Фрунзе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Гвардии лейтенант, командир взвода управления 15-й гвардейской пушечно-артиллерийской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Неманской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Краснознаменной ордена Кутузова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степени бригады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площади у памятника в центре города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Кройцбург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Восточной Пруссии (29 км юго-западнее города Кенигсберга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ныне Калининграда)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1187624" y="373063"/>
            <a:ext cx="7560840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Вершинин Николай Тихонович</a:t>
            </a:r>
            <a:endParaRPr lang="ru-RU" sz="3600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6387" name="WordArt 3"/>
          <p:cNvSpPr>
            <a:spLocks noChangeArrowheads="1" noChangeShapeType="1" noTextEdit="1"/>
          </p:cNvSpPr>
          <p:nvPr/>
        </p:nvSpPr>
        <p:spPr bwMode="auto">
          <a:xfrm>
            <a:off x="2483768" y="1196752"/>
            <a:ext cx="5256584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(20.05.1923-08.08.1943)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1403648" y="1700808"/>
            <a:ext cx="302433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499992" y="2103168"/>
            <a:ext cx="4104456" cy="287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деревне Андрюшино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Нижнетавдинского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Омской области, выпускник школы №21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 июня 1941 года Тюменским ГВК направлен в 1-е Ульяновское бронетанковое училище имени В.И. Ленина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Лейтенант, командир взвода танков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248-го отдельного танкового полка 203-го танкового батальона 89-й танковой бригады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деревня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Кошелики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Всходовского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(ныне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Угранского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района Смоленской области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1331640" y="332656"/>
            <a:ext cx="7344816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Волков Виталий Александрович</a:t>
            </a:r>
            <a:endParaRPr lang="ru-RU" sz="3600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7411" name="WordArt 3"/>
          <p:cNvSpPr>
            <a:spLocks noChangeArrowheads="1" noChangeShapeType="1" noTextEdit="1"/>
          </p:cNvSpPr>
          <p:nvPr/>
        </p:nvSpPr>
        <p:spPr bwMode="auto">
          <a:xfrm>
            <a:off x="2339752" y="1124744"/>
            <a:ext cx="4968552" cy="4308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(23.06.1922-27.09.1944)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700808"/>
            <a:ext cx="29523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572000" y="2023394"/>
            <a:ext cx="4104456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выпускник школы №1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мая 1941 года Тюменским ГВК направлен в Омскую военную авиационную школу пилотов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Младший лейтенант, летчик 3-й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авиаэскадрильи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797-го бомбардировочного авиационного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Дембицкого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полка 202-й бомбардировочной авиационной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Средне-Донской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Краснознаменной дивизии имени Верховного Совета Татарской АССР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Умер в госпитале от ран и 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Польша, г.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Демба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полигон, лес, могила №17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1475656" y="404664"/>
            <a:ext cx="7200800" cy="6798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Кудряшов Индис Борисович</a:t>
            </a:r>
            <a:endParaRPr lang="ru-RU" sz="3600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2267744" y="1124744"/>
            <a:ext cx="5040560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(04.06.1924-02.02.1945)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2283" r="4873"/>
          <a:stretch>
            <a:fillRect/>
          </a:stretch>
        </p:blipFill>
        <p:spPr bwMode="auto">
          <a:xfrm flipH="1">
            <a:off x="1475656" y="1628800"/>
            <a:ext cx="295232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716016" y="2493985"/>
            <a:ext cx="3672408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выпускник школы №1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 августа 1942 года Тюменским ГВК направлен в Одесское артиллерийское училище имени М.В. Фрунзе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Младший лейтенант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Венгрия, город Буда, восточная окраина, ул.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Лоранд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WordArt 2"/>
          <p:cNvSpPr>
            <a:spLocks noChangeArrowheads="1" noChangeShapeType="1" noTextEdit="1"/>
          </p:cNvSpPr>
          <p:nvPr/>
        </p:nvSpPr>
        <p:spPr bwMode="auto">
          <a:xfrm>
            <a:off x="1475656" y="404664"/>
            <a:ext cx="6840760" cy="6798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Липкович Лазарь Ильич</a:t>
            </a:r>
            <a:endParaRPr lang="ru-RU" sz="3600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2555776" y="1196752"/>
            <a:ext cx="4752528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(29.06.1923-28.03.1944)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 descr="http://school19tmn65pobeda.narod.ru/images/22/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700808"/>
            <a:ext cx="302433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716016" y="2238588"/>
            <a:ext cx="396044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Тюмени, выпускник школы №1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 июня 1942 года Тюменским ГВК направлен в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Лугинскую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авиационную школу механиков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Гвардии старший сержант, воздушный стрелок 4-го гвардейского Краснознаменного Сталинградского авиационного полка дальнего действия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Пропал без вести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2" name="WordArt 2"/>
          <p:cNvSpPr>
            <a:spLocks noChangeArrowheads="1" noChangeShapeType="1" noTextEdit="1"/>
          </p:cNvSpPr>
          <p:nvPr/>
        </p:nvSpPr>
        <p:spPr bwMode="auto">
          <a:xfrm>
            <a:off x="1547663" y="373063"/>
            <a:ext cx="6912769" cy="823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Могилев Володар Алексеевич</a:t>
            </a:r>
            <a:endParaRPr lang="ru-RU" sz="3600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2843808" y="1270000"/>
            <a:ext cx="4320480" cy="4308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(01.01.1922-04.09.1942)</a:t>
            </a:r>
            <a:endParaRPr lang="ru-RU" sz="1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475656" y="1772816"/>
            <a:ext cx="288032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499992" y="2060848"/>
            <a:ext cx="4104456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городе Ворошилове Приморского края, выпускник школы №1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 июня 1941 года Тюменским ГВК направлен в Ульяновское бронетанковое училище имени В.И. Ленина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Лейтенант, командир взвода управления 269-го танкового батальона 23-й танковой  бригады 9-го танкового корпуса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812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81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Похоронен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километр юго-западнее деревни Ясная Поляна Смоленской области (100 метров севернее отметки 182.8)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764</Words>
  <Application>Microsoft Office PowerPoint</Application>
  <PresentationFormat>Экран (4:3)</PresentationFormat>
  <Paragraphs>124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6</cp:revision>
  <dcterms:modified xsi:type="dcterms:W3CDTF">2020-04-20T15:06:56Z</dcterms:modified>
</cp:coreProperties>
</file>