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62" r:id="rId5"/>
    <p:sldId id="263" r:id="rId6"/>
    <p:sldId id="260" r:id="rId7"/>
    <p:sldId id="259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0D46A-14F9-45FF-9BE4-8762F5FEEEB8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F4768D-B15D-4BE2-A6E6-E1006B4EBF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0D46A-14F9-45FF-9BE4-8762F5FEEEB8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768D-B15D-4BE2-A6E6-E1006B4EBF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0D46A-14F9-45FF-9BE4-8762F5FEEEB8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768D-B15D-4BE2-A6E6-E1006B4EBF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700D46A-14F9-45FF-9BE4-8762F5FEEEB8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38F4768D-B15D-4BE2-A6E6-E1006B4EBF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0D46A-14F9-45FF-9BE4-8762F5FEEEB8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768D-B15D-4BE2-A6E6-E1006B4EBF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0D46A-14F9-45FF-9BE4-8762F5FEEEB8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768D-B15D-4BE2-A6E6-E1006B4EBF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768D-B15D-4BE2-A6E6-E1006B4EBF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0D46A-14F9-45FF-9BE4-8762F5FEEEB8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0D46A-14F9-45FF-9BE4-8762F5FEEEB8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768D-B15D-4BE2-A6E6-E1006B4EBF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0D46A-14F9-45FF-9BE4-8762F5FEEEB8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768D-B15D-4BE2-A6E6-E1006B4EBF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700D46A-14F9-45FF-9BE4-8762F5FEEEB8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8F4768D-B15D-4BE2-A6E6-E1006B4EBF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0D46A-14F9-45FF-9BE4-8762F5FEEEB8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F4768D-B15D-4BE2-A6E6-E1006B4EBF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700D46A-14F9-45FF-9BE4-8762F5FEEEB8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38F4768D-B15D-4BE2-A6E6-E1006B4EBF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000372"/>
            <a:ext cx="8305800" cy="3214710"/>
          </a:xfrm>
        </p:spPr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</a:rPr>
              <a:t>Военная фотография в </a:t>
            </a:r>
            <a:r>
              <a:rPr lang="ru-RU" sz="3600" smtClean="0">
                <a:solidFill>
                  <a:srgbClr val="FF0000"/>
                </a:solidFill>
              </a:rPr>
              <a:t>семейном альбоме</a:t>
            </a:r>
            <a:endParaRPr lang="ru-RU" sz="3600" dirty="0" smtClean="0">
              <a:solidFill>
                <a:srgbClr val="FF0000"/>
              </a:solidFill>
            </a:endParaRPr>
          </a:p>
          <a:p>
            <a:endParaRPr lang="ru-RU" sz="3600" dirty="0" smtClean="0"/>
          </a:p>
          <a:p>
            <a:r>
              <a:rPr lang="ru-RU" sz="3600" dirty="0" smtClean="0"/>
              <a:t>                      Работа ученика 2 класса</a:t>
            </a:r>
          </a:p>
          <a:p>
            <a:r>
              <a:rPr lang="ru-RU" sz="3600" dirty="0" smtClean="0"/>
              <a:t>                                 Гришина Алексея </a:t>
            </a:r>
          </a:p>
          <a:p>
            <a:endParaRPr lang="ru-RU" sz="36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85784" y="500042"/>
            <a:ext cx="8805866" cy="1500198"/>
          </a:xfrm>
        </p:spPr>
        <p:txBody>
          <a:bodyPr/>
          <a:lstStyle/>
          <a:p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59595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Мои родные прожили вместе более 5о лет.</a:t>
            </a:r>
          </a:p>
          <a:p>
            <a:r>
              <a:rPr lang="ru-RU" sz="2800" dirty="0" smtClean="0"/>
              <a:t>Прадедушка умер  4 сентября 1999 г.</a:t>
            </a:r>
          </a:p>
          <a:p>
            <a:r>
              <a:rPr lang="ru-RU" sz="2800" dirty="0" smtClean="0"/>
              <a:t>Прабабушке уже-91 год.</a:t>
            </a:r>
          </a:p>
          <a:p>
            <a:r>
              <a:rPr lang="ru-RU" sz="2800" dirty="0" smtClean="0"/>
              <a:t>Я люблю своих родных!</a:t>
            </a:r>
            <a:endParaRPr lang="ru-RU" sz="2800" dirty="0"/>
          </a:p>
        </p:txBody>
      </p:sp>
      <p:pic>
        <p:nvPicPr>
          <p:cNvPr id="3" name="Picture 6" descr="C:\Users\user\Desktop\фото история Вознесенья\памятник Вознесень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2643182"/>
            <a:ext cx="470535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Я учусь во 2 классе, но горжусь, что мои прадедушка и прабабушка  воевали, встретились на войне  и прожили такую </a:t>
            </a:r>
            <a:r>
              <a:rPr lang="ru-RU" sz="4000" smtClean="0"/>
              <a:t>долгую жизнь.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6719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Цель работы:    узнать об участии своих родных в Великой Отечественной войне.</a:t>
            </a:r>
          </a:p>
          <a:p>
            <a:r>
              <a:rPr lang="ru-RU" sz="3200" dirty="0" smtClean="0"/>
              <a:t>Задачи: </a:t>
            </a:r>
          </a:p>
          <a:p>
            <a:r>
              <a:rPr lang="ru-RU" sz="3200" dirty="0" smtClean="0"/>
              <a:t>- собрать сведения о военном пути прадедушки и прабабушки</a:t>
            </a:r>
          </a:p>
          <a:p>
            <a:r>
              <a:rPr lang="ru-RU" sz="3200" dirty="0" smtClean="0"/>
              <a:t>- рассказать одноклассникам   </a:t>
            </a:r>
          </a:p>
          <a:p>
            <a:r>
              <a:rPr lang="ru-RU" sz="3200" dirty="0" smtClean="0"/>
              <a:t>- сохранить собранные сведения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90650"/>
          </a:xfrm>
        </p:spPr>
        <p:txBody>
          <a:bodyPr/>
          <a:lstStyle/>
          <a:p>
            <a:r>
              <a:rPr lang="ru-RU" dirty="0" smtClean="0"/>
              <a:t>              </a:t>
            </a:r>
            <a:r>
              <a:rPr lang="ru-RU" sz="4800" dirty="0" smtClean="0">
                <a:solidFill>
                  <a:srgbClr val="FF0000"/>
                </a:solidFill>
              </a:rPr>
              <a:t>Встреча на войне.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381644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3200" dirty="0" smtClean="0"/>
              <a:t>Спасибо дедам за победы!!</a:t>
            </a:r>
          </a:p>
          <a:p>
            <a:r>
              <a:rPr lang="ru-RU" sz="3200" dirty="0" smtClean="0"/>
              <a:t>За каждый отстоявший дом,</a:t>
            </a:r>
          </a:p>
          <a:p>
            <a:r>
              <a:rPr lang="ru-RU" sz="3200" dirty="0" smtClean="0"/>
              <a:t>За небо чистое ,за веру</a:t>
            </a:r>
          </a:p>
          <a:p>
            <a:r>
              <a:rPr lang="ru-RU" sz="3200" dirty="0" smtClean="0"/>
              <a:t>За то, что мы теперь живём!</a:t>
            </a:r>
          </a:p>
          <a:p>
            <a:endParaRPr lang="ru-RU" sz="3200" dirty="0" smtClean="0"/>
          </a:p>
          <a:p>
            <a:endParaRPr lang="ru-RU" sz="3200" dirty="0" smtClean="0"/>
          </a:p>
          <a:p>
            <a:r>
              <a:rPr lang="ru-RU" sz="3200" dirty="0" smtClean="0"/>
              <a:t>Я никогда не видел своего прадедушку. Всё, что я знаю мне рассказала  прабабушка….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can0002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500174"/>
            <a:ext cx="3093493" cy="4572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Воронов Николай Михайлович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6248" y="2143116"/>
            <a:ext cx="424703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Родился 28 февраля 1920 года в деревне </a:t>
            </a:r>
            <a:r>
              <a:rPr lang="ru-RU" sz="2800" dirty="0" err="1" smtClean="0"/>
              <a:t>Симоново</a:t>
            </a:r>
            <a:r>
              <a:rPr lang="ru-RU" sz="2800" dirty="0" smtClean="0"/>
              <a:t> </a:t>
            </a:r>
            <a:r>
              <a:rPr lang="ru-RU" sz="2800" dirty="0" err="1" smtClean="0"/>
              <a:t>Солигаличского</a:t>
            </a:r>
            <a:r>
              <a:rPr lang="ru-RU" sz="2800" dirty="0" smtClean="0"/>
              <a:t> района Костромской области.</a:t>
            </a:r>
          </a:p>
          <a:p>
            <a:r>
              <a:rPr lang="ru-RU" sz="2800" dirty="0" smtClean="0"/>
              <a:t>Воевал  зенитчиком в 736 зенитном –артиллерийском  полку.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Медаль «За боевые заслуги»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Награды прадедушки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MBz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2285992"/>
            <a:ext cx="2087418" cy="3761114"/>
          </a:xfrm>
          <a:prstGeom prst="rect">
            <a:avLst/>
          </a:prstGeom>
        </p:spPr>
      </p:pic>
      <p:pic>
        <p:nvPicPr>
          <p:cNvPr id="5" name="Рисунок 4" descr="Медаль_Жуков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15140" y="1500174"/>
            <a:ext cx="1643074" cy="31327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86116" y="3357562"/>
            <a:ext cx="300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Медаль Жукова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6733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Орден Отечественной войны 2 степени</a:t>
            </a:r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2143116"/>
            <a:ext cx="2286016" cy="22860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2910" y="4429132"/>
            <a:ext cx="70652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Медаль за победу над </a:t>
            </a:r>
          </a:p>
          <a:p>
            <a:r>
              <a:rPr lang="ru-RU" sz="3200" dirty="0" smtClean="0"/>
              <a:t>Германией </a:t>
            </a:r>
            <a:endParaRPr lang="ru-RU" sz="3200" dirty="0"/>
          </a:p>
        </p:txBody>
      </p:sp>
      <p:pic>
        <p:nvPicPr>
          <p:cNvPr id="6" name="Рисунок 5" descr="img_816981_257ee4c43b826bdd25ea976c91f267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2357430"/>
            <a:ext cx="1959702" cy="37147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can0001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1538" y="1500174"/>
            <a:ext cx="3740323" cy="4572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Воронова Надежда Васильевна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72066" y="1571612"/>
            <a:ext cx="371477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Родилась 7 ноября 1923 года.</a:t>
            </a:r>
          </a:p>
          <a:p>
            <a:r>
              <a:rPr lang="ru-RU" sz="2400" dirty="0" smtClean="0"/>
              <a:t>В 1942 году призвали на фронт.</a:t>
            </a:r>
          </a:p>
          <a:p>
            <a:r>
              <a:rPr lang="ru-RU" sz="2400" dirty="0" smtClean="0"/>
              <a:t>Училась на курсах радистов.</a:t>
            </a:r>
          </a:p>
          <a:p>
            <a:r>
              <a:rPr lang="ru-RU" sz="2400" dirty="0" smtClean="0"/>
              <a:t>Всю войну прослужила в 736  зенитном- артиллерийском   полку.</a:t>
            </a:r>
          </a:p>
          <a:p>
            <a:r>
              <a:rPr lang="ru-RU" sz="2400" dirty="0" smtClean="0"/>
              <a:t>Домой вернулась только в августе 1945 года.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595958"/>
          </a:xfrm>
        </p:spPr>
        <p:txBody>
          <a:bodyPr/>
          <a:lstStyle/>
          <a:p>
            <a:r>
              <a:rPr lang="ru-RU" dirty="0" smtClean="0"/>
              <a:t>У прабабушки тоже есть награды: орден Отечественной войны, медаль за победу над Германией , юбилейные медали.</a:t>
            </a:r>
            <a:endParaRPr lang="ru-RU" dirty="0"/>
          </a:p>
        </p:txBody>
      </p:sp>
      <p:pic>
        <p:nvPicPr>
          <p:cNvPr id="6" name="Рисунок 5" descr="medal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2066" y="2000240"/>
            <a:ext cx="3429000" cy="27622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8596" y="4929198"/>
            <a:ext cx="84986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21 июля 2014 года прабабушке вручена  юбилейная медаль в честь 70-летия освобождения Белоруссии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88157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Прабабушка и прадедушка встретились на фронте. Служили они в одном полку, но на разных батареях.</a:t>
            </a:r>
          </a:p>
          <a:p>
            <a:r>
              <a:rPr lang="ru-RU" sz="3200" dirty="0" smtClean="0"/>
              <a:t>Прадедушка вернулся с войны только в октябре 1946 года. </a:t>
            </a:r>
          </a:p>
          <a:p>
            <a:r>
              <a:rPr lang="ru-RU" sz="3200" dirty="0" smtClean="0"/>
              <a:t>Прабабушка с апреля 1945 года писала  ему письма. И ждала….</a:t>
            </a:r>
          </a:p>
          <a:p>
            <a:r>
              <a:rPr lang="ru-RU" sz="3200" dirty="0" smtClean="0"/>
              <a:t>Она не любит рассказывать о войне…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104</TotalTime>
  <Words>301</Words>
  <Application>Microsoft Office PowerPoint</Application>
  <PresentationFormat>Экран (4:3)</PresentationFormat>
  <Paragraphs>43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Бумажная</vt:lpstr>
      <vt:lpstr>Слайд 1</vt:lpstr>
      <vt:lpstr>              Встреча на войне.</vt:lpstr>
      <vt:lpstr>Слайд 3</vt:lpstr>
      <vt:lpstr>Воронов Николай Михайлович</vt:lpstr>
      <vt:lpstr>Награды прадедушки </vt:lpstr>
      <vt:lpstr>Слайд 6</vt:lpstr>
      <vt:lpstr>Воронова Надежда Васильевна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«Вознесенская средняя общеобразовательная школа № 7»</dc:title>
  <dc:creator>Your User Name</dc:creator>
  <cp:lastModifiedBy>бук</cp:lastModifiedBy>
  <cp:revision>15</cp:revision>
  <dcterms:created xsi:type="dcterms:W3CDTF">2014-11-30T20:26:07Z</dcterms:created>
  <dcterms:modified xsi:type="dcterms:W3CDTF">2020-04-19T16:38:07Z</dcterms:modified>
</cp:coreProperties>
</file>