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61" r:id="rId4"/>
    <p:sldId id="264" r:id="rId5"/>
    <p:sldId id="262" r:id="rId6"/>
    <p:sldId id="265" r:id="rId7"/>
    <p:sldId id="266" r:id="rId8"/>
    <p:sldId id="257" r:id="rId9"/>
    <p:sldId id="258" r:id="rId10"/>
    <p:sldId id="25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az.lib.ru/l/leskow_n_s/text_1883_nerazmennyj_rubl.s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aterinstvo.ru/art/2190" TargetMode="External"/><Relationship Id="rId4" Type="http://schemas.openxmlformats.org/officeDocument/2006/relationships/hyperlink" Target="https://prkas.ru/index.php?id=56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7101" y="1153742"/>
            <a:ext cx="8915399" cy="3129735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>Общешкольный тематический проект </a:t>
            </a:r>
            <a:r>
              <a:rPr lang="ru-RU" sz="4400" b="1" dirty="0" smtClean="0"/>
              <a:t>«Рождество волшебных слов»</a:t>
            </a: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19346" y="4930388"/>
            <a:ext cx="5924009" cy="93165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Над проектом работал 7 «Б» класс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7998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13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1237" y="840240"/>
            <a:ext cx="8911687" cy="1280890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жизни Николая Лескова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64677" y="1520081"/>
            <a:ext cx="6630687" cy="46323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Родился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4 февраля (16 февраля) 1831 года в селе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Горохово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Орловской губернии в семье следователя и дочери обедневшего дворянина. У них было пятеро детей, Николай был старшим ребенком. Детство писателя прошло в городе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Орле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После ухода отца с должности, семья переезжает из Орла в село Панино. Здесь и началось изучение и познание Лесковым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народа.</a:t>
            </a:r>
          </a:p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Автор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известных романов, повестей и рассказов, таких как: “Некуда”, «Леди Макбет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Мценского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уезда», «На ножах», «Соборяне», “Левша” и многих других, создатель театральной пьесы “Расточитель”.</a:t>
            </a:r>
          </a:p>
        </p:txBody>
      </p:sp>
      <p:pic>
        <p:nvPicPr>
          <p:cNvPr id="3078" name="Picture 6" descr="https://cdn.fishki.net/upload/post/2019/03/11/2906252/interesnyie-faktyi-o-leskove-photo-700x8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06" y="1372621"/>
            <a:ext cx="3441871" cy="40826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hlinkClick r:id="rId4" action="ppaction://hlinksldjump"/>
          </p:cNvPr>
          <p:cNvSpPr/>
          <p:nvPr/>
        </p:nvSpPr>
        <p:spPr>
          <a:xfrm>
            <a:off x="9854579" y="5437847"/>
            <a:ext cx="14507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НАЗАД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9192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546" y="0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9750" y="1393766"/>
            <a:ext cx="8915400" cy="40440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/>
              <a:t>      В новогодние праздники, а особенно, в Рождественскую неделю, каждый (!и даже взрослые) верят в чудеса….</a:t>
            </a:r>
          </a:p>
          <a:p>
            <a:pPr marL="0" indent="0">
              <a:buNone/>
            </a:pPr>
            <a:endParaRPr lang="ru-RU" sz="500" b="1" dirty="0" smtClean="0"/>
          </a:p>
          <a:p>
            <a:pPr marL="0" indent="0">
              <a:buNone/>
            </a:pPr>
            <a:r>
              <a:rPr lang="ru-RU" sz="2000" dirty="0" smtClean="0"/>
              <a:t>Окунуться в Рождественскую сказку помогут рассказы:</a:t>
            </a:r>
          </a:p>
          <a:p>
            <a:pPr lvl="1"/>
            <a:r>
              <a:rPr lang="ru-RU" sz="1800" dirty="0" smtClean="0"/>
              <a:t>Лидии Чарской (</a:t>
            </a:r>
            <a:r>
              <a:rPr lang="ru-RU" sz="1800" dirty="0" smtClean="0">
                <a:hlinkClick r:id="rId3" action="ppaction://hlinksldjump"/>
              </a:rPr>
              <a:t>об авторе</a:t>
            </a:r>
            <a:r>
              <a:rPr lang="ru-RU" sz="1800" dirty="0" smtClean="0"/>
              <a:t>);</a:t>
            </a:r>
          </a:p>
          <a:p>
            <a:pPr lvl="1"/>
            <a:r>
              <a:rPr lang="ru-RU" sz="1800" dirty="0" smtClean="0"/>
              <a:t>Евгения Санина (</a:t>
            </a:r>
            <a:r>
              <a:rPr lang="ru-RU" sz="1800" dirty="0" smtClean="0">
                <a:hlinkClick r:id="rId4" action="ppaction://hlinksldjump"/>
              </a:rPr>
              <a:t>об авторе</a:t>
            </a:r>
            <a:r>
              <a:rPr lang="ru-RU" sz="1800" dirty="0" smtClean="0"/>
              <a:t>);</a:t>
            </a:r>
          </a:p>
          <a:p>
            <a:pPr lvl="1"/>
            <a:r>
              <a:rPr lang="ru-RU" sz="1800" dirty="0" smtClean="0"/>
              <a:t>Николая Лескова (</a:t>
            </a:r>
            <a:r>
              <a:rPr lang="ru-RU" sz="1800" dirty="0" smtClean="0">
                <a:hlinkClick r:id="rId5" action="ppaction://hlinksldjump"/>
              </a:rPr>
              <a:t>об авторе</a:t>
            </a:r>
            <a:r>
              <a:rPr lang="ru-RU" sz="1800" dirty="0" smtClean="0"/>
              <a:t>).</a:t>
            </a:r>
          </a:p>
          <a:p>
            <a:pPr marL="457200" lvl="1" indent="0">
              <a:buNone/>
            </a:pPr>
            <a:r>
              <a:rPr lang="ru-RU" sz="1800" dirty="0" smtClean="0"/>
              <a:t> </a:t>
            </a:r>
          </a:p>
          <a:p>
            <a:pPr marL="457200" lvl="1" indent="0" algn="ctr">
              <a:buNone/>
            </a:pPr>
            <a:r>
              <a:rPr lang="ru-RU" sz="1800" dirty="0" smtClean="0"/>
              <a:t>Какое же произведение выбрали мы?</a:t>
            </a: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35008" y="5437847"/>
            <a:ext cx="44491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linkClick r:id="rId6" action="ppaction://hlinksldjump"/>
              </a:rPr>
              <a:t>Следующая страница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7295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13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8555" y="903664"/>
            <a:ext cx="7901795" cy="130258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Попробуйте догадаться!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9111" y="1554959"/>
            <a:ext cx="9852143" cy="4566046"/>
          </a:xfrm>
        </p:spPr>
        <p:txBody>
          <a:bodyPr>
            <a:noAutofit/>
          </a:bodyPr>
          <a:lstStyle/>
          <a:p>
            <a:pPr indent="-285750" algn="just"/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«Для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героев важно делать добро для себя, собственной души, а не ради людской благодарности. Помогая ближним мальчик испытывает счастье,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радость». </a:t>
            </a:r>
            <a:r>
              <a:rPr lang="ru-RU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НМ,7Б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Святочный рассказ основан на теме нравственного становления. Автор ставит перед собой в рассказе воспитательные задачи, однако избегает морализаторства и аккуратно подводит читателя и героя к выводам, что делает произведение уникальным. Автор поднимает проблему выбора и самостоятельности, проблему жизненного предназначения человека, реализации его призвания и способностей, чему не должна помешать человеческая слава. Важно то, что главный герой самостоятельно приходит к решению, опираясь на свой опыт и путь, а не следуя чужому. </a:t>
            </a:r>
            <a:r>
              <a:rPr lang="ru-RU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СА,7Б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«Основная мысль произведения о том, что люди должны быть добрее и не тратить силы, талант, деньги на бесполезные вещи». </a:t>
            </a:r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РС,7Б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рассказе происходит чудо: бабушка подарила ЭТО своему шестилетнему внуку в рождественское утро. У НЕГО хорошее свойство- он возвращается. Но было у НЕГО и одно «невыгодное» свойство: изведёшь ЕГО на полную бесполезность- ОН в то же мгновение исчезнет…». </a:t>
            </a:r>
            <a:r>
              <a:rPr lang="ru-RU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ИК,7Б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7535008" y="5437847"/>
            <a:ext cx="44491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linkClick r:id="rId4" action="ppaction://hlinksldjump"/>
              </a:rPr>
              <a:t>Следующая страница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0079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13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2357" y="937493"/>
            <a:ext cx="9806194" cy="983411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Николай Лесков «Неразменный рубль»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8441" y="1578634"/>
            <a:ext cx="8046546" cy="54777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Рассказ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«Неразменный рубль» был напечатан в 1883 г. в № 8 детского журнала «Задушевное слово». Рассказ предназначался для детей и имел подзаголовок «Рождественская история».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Образ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барчука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Миколаши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автобиографичен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Вдумчивый добрый мальчик впервые в жизни поддаётся зависти и гордыне. Такое переживал однажды каждый взрослый читатель, а ребёнок, никогда с этим не сталкивавшийся, мог получить чужой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опыт.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Тема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рассказа традиционна для святочных рассказов: нравственное перерождение героя. Поскольку герой и в начале рассказа хороший мальчик, то ему приходится пройти определённые испытания и проявить себя с разных сторон – и с хорошей, и с плохой. Осознав свои ошибки, мальчик становится взрослее. Во сне он переживает своеобразную инициацию. Недаром же у рассказа много общего с волшебной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сказкой!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://s1.gallery.aystatic.by/650/330/410/5022/5022410330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401" y="1832289"/>
            <a:ext cx="2620154" cy="35858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48069" y="2643654"/>
            <a:ext cx="37016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КОНЕЧНО!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7535008" y="5437847"/>
            <a:ext cx="44491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linkClick r:id="rId4" action="ppaction://hlinksldjump"/>
              </a:rPr>
              <a:t>Следующая страница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4109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13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8508" y="1582785"/>
            <a:ext cx="9900138" cy="35175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Неразменный </a:t>
            </a:r>
            <a:r>
              <a:rPr lang="ru-RU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рубль -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Чудесная рождественская история о великодушии, щедрости, о добре. Начинается повесть с рассуждения, какими именно волшебными средствами можно получить неразменный рубль. Главное – обязательно всё сделать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именно в рождественскую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ночь. И что рубль этот имеет одно волшебное, очень капризное свойство: он не переведется до тех пор, пока ты будешь покупать на него вещи, тебе или другим людям нужные или полезные. Но если ты хоть раз изведешь хоть один грош на полную бесполезность – рубль в то же мгновение исчезнет. Таким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образом, рассказ учит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 отличать ценное от пустого и бесполезного. Для того, чтобы жить в гармонии с самим собой никогда не нужно идти против своей совести. </a:t>
            </a:r>
            <a:r>
              <a:rPr lang="ru-RU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АА, 7Б</a:t>
            </a:r>
          </a:p>
          <a:p>
            <a:pPr marL="0" indent="0">
              <a:buNone/>
            </a:pPr>
            <a:r>
              <a:rPr lang="ru-RU" sz="5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5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данном произведении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рубль является талантом, который при использовании его в благих целях растёт и становится великим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Если использовать его для привлечения внимания, то он исчезнет, поэтому нужно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обдумывать свои слова и действия перед тем как что-то сделать или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сказать. </a:t>
            </a:r>
            <a:r>
              <a:rPr 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ДГ, </a:t>
            </a:r>
            <a:r>
              <a:rPr lang="ru-RU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7Б</a:t>
            </a:r>
            <a:endParaRPr lang="ru-RU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84932" y="438575"/>
            <a:ext cx="9776953" cy="130258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рассказе</a:t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 Лескова «Неразменный рубль»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7535008" y="5437847"/>
            <a:ext cx="44491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linkClick r:id="rId3" action="ppaction://hlinksldjump"/>
              </a:rPr>
              <a:t>Следующая страница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8109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13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51" y="1797483"/>
            <a:ext cx="10361195" cy="6354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Святочный </a:t>
            </a:r>
            <a:r>
              <a:rPr lang="ru-RU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Николая Семёновича Лескова «Неразменный рубль» основан на теме нравственного становления. Автор ставит перед собой в рассказе воспитательные задачи, однако избегает морализаторства и аккуратно подводит читателя и героя к выводам, что делает произведение уникальным. Лесков поднимает проблему выбора и самостоятельности, проблему жизненного предназначения человека, реализации его призвания и способностей, чему не должна помешать человеческая слава. Важно то, что главный герой самостоятельно приходит к решению, опираясь на свой опыт и путь, а не следуя чужому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СА,7Б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Мне </a:t>
            </a:r>
            <a:r>
              <a:rPr 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понравилось произведение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 Лескова «Неразменный рубль» поступками мальчика. В произведении автор показывает доброту мальчика, который дарит подарки детям, но жалко, что это был всего лишь сон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ЗА,7Б</a:t>
            </a: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ru-RU" sz="16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846478" y="494894"/>
            <a:ext cx="9776953" cy="130258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рассказе</a:t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 Лескова «Неразменный рубль»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7535008" y="5437847"/>
            <a:ext cx="44491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linkClick r:id="rId3" action="ppaction://hlinksldjump"/>
              </a:rPr>
              <a:t>Следующая страница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4788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13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2544" y="3655548"/>
            <a:ext cx="8963218" cy="2563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…вместе с героями рассказов: </a:t>
            </a:r>
          </a:p>
          <a:p>
            <a:pPr marL="0" indent="0">
              <a:buNone/>
            </a:pPr>
            <a:r>
              <a:rPr lang="ru-RU" sz="2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Николая Лескова </a:t>
            </a:r>
            <a:r>
              <a:rPr lang="ru-RU" sz="2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«Неразменный рубль»</a:t>
            </a:r>
            <a:r>
              <a:rPr lang="ru-RU" sz="2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ru-RU" sz="2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Лидии Чарской </a:t>
            </a:r>
            <a:r>
              <a:rPr lang="ru-RU" sz="2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«Две ёлки» </a:t>
            </a:r>
            <a:r>
              <a:rPr lang="ru-RU" sz="2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ru-RU" sz="2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Евгения Санина </a:t>
            </a:r>
            <a:r>
              <a:rPr lang="ru-RU" sz="2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«Березовая ёлка»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/>
            </a:r>
            <a:b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</a:b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ru-RU" sz="16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73816" y="1268617"/>
            <a:ext cx="9776953" cy="1755937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наступающим Новым </a:t>
            </a:r>
            <a:r>
              <a:rPr lang="ru-RU" sz="4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годом</a:t>
            </a:r>
            <a:br>
              <a:rPr lang="ru-RU" sz="4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4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Рождеством!</a:t>
            </a:r>
            <a:endParaRPr lang="ru-RU" sz="4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58909" y="2959021"/>
            <a:ext cx="55818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Пустите сказку в свой </a:t>
            </a: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дом…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25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13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4556" y="871453"/>
            <a:ext cx="5446894" cy="7906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 жизни Лидии Чарской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9083" y="1553540"/>
            <a:ext cx="8246226" cy="4700217"/>
          </a:xfrm>
        </p:spPr>
        <p:txBody>
          <a:bodyPr>
            <a:normAutofit/>
          </a:bodyPr>
          <a:lstStyle/>
          <a:p>
            <a:pPr marL="457200" lvl="1" indent="0" fontAlgn="base">
              <a:buNone/>
            </a:pP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	Лидия 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Алексеевна Воронова родилась в Санкт-Петербурге 19 января 1875 </a:t>
            </a: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года.</a:t>
            </a:r>
          </a:p>
          <a:p>
            <a:pPr marL="457200" lvl="1" indent="0" fontAlgn="base">
              <a:buNone/>
            </a:pP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20 лет творчества из-под пера писательницы вышли 80 повестей, 20 сказок, 200 стихотворений</a:t>
            </a: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fontAlgn="base">
              <a:buNone/>
            </a:pP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Карьера 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писательницы не сделала Чарскую богатой — гонорары ей выплачивались только за самые первые издания, хотя книги её пользовались такой популярностью, что многократно переиздавались. </a:t>
            </a:r>
            <a:endParaRPr lang="ru-RU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fontAlgn="base">
              <a:buNone/>
            </a:pP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	Большинство 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книг были написаны в жанре приключенческой </a:t>
            </a: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повести. Умерла 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Лидия Чарская в 1937 г. в Ленинграде и была похоронена на Смоленском </a:t>
            </a: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кладбище…</a:t>
            </a:r>
          </a:p>
          <a:p>
            <a:pPr fontAlgn="base"/>
            <a:endParaRPr lang="ru-RU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026" name="Picture 2" descr="https://img-fotki.yandex.ru/get/4101/telwen.9/0_30c72_6a8944eb_or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16" y="1472019"/>
            <a:ext cx="3082888" cy="38973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9854579" y="5437847"/>
            <a:ext cx="14507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НАЗАД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86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13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4557" y="995920"/>
            <a:ext cx="6162886" cy="8367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 жизни Евгения Санина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8477" y="1734424"/>
            <a:ext cx="7668386" cy="42663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Евгений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Георгиевич Санин - российский писатель и поэт.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Родился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10 июля 1954 года в г. Гурьев. Детство и юность прошли 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г.Буденновск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Ставропольского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края.</a:t>
            </a:r>
          </a:p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1975 г. окончил факультет журналистики Львовского военно-политического училища. По профессии - военный журналист. С 1975 по 1981 год был военным корреспондентом и корреспондентом ТАСС на БАМЕ.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По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увольнении из армии, работал в областных газетах Вологодской, Волгоградской, Тульской и Московской областей, после чего полностью перешёл на писательскую работу.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Имеет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правительственные награды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Является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втором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более 100 книг 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брошюр.</a:t>
            </a:r>
          </a:p>
        </p:txBody>
      </p:sp>
      <p:pic>
        <p:nvPicPr>
          <p:cNvPr id="2050" name="Picture 2" descr="https://sun9-64.userapi.com/c856036/v856036060/18376c/3PTOWPfqcO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20" y="1626359"/>
            <a:ext cx="2984249" cy="37273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hlinkClick r:id="rId4" action="ppaction://hlinksldjump"/>
          </p:cNvPr>
          <p:cNvSpPr/>
          <p:nvPr/>
        </p:nvSpPr>
        <p:spPr>
          <a:xfrm>
            <a:off x="9854579" y="5437847"/>
            <a:ext cx="14507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НАЗАД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5979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193</TotalTime>
  <Words>584</Words>
  <Application>Microsoft Office PowerPoint</Application>
  <PresentationFormat>Широкоэкранный</PresentationFormat>
  <Paragraphs>55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Легкий дым</vt:lpstr>
      <vt:lpstr>Общешкольный тематический проект «Рождество волшебных слов»</vt:lpstr>
      <vt:lpstr>Презентация PowerPoint</vt:lpstr>
      <vt:lpstr>Попробуйте догадаться!</vt:lpstr>
      <vt:lpstr>Николай Лесков «Неразменный рубль»</vt:lpstr>
      <vt:lpstr>О рассказе Н. Лескова «Неразменный рубль»</vt:lpstr>
      <vt:lpstr>О рассказе Н. Лескова «Неразменный рубль»</vt:lpstr>
      <vt:lpstr> С наступающим Новым годом и Рождеством!</vt:lpstr>
      <vt:lpstr>О жизни Лидии Чарской </vt:lpstr>
      <vt:lpstr>О жизни Евгения Санина</vt:lpstr>
      <vt:lpstr>О жизни Николая Лескова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Общешкольный тематический проект «Рождество волшебных слов»</dc:title>
  <dc:creator>total63309@x-netmail.com</dc:creator>
  <cp:lastModifiedBy>учитель</cp:lastModifiedBy>
  <cp:revision>21</cp:revision>
  <dcterms:created xsi:type="dcterms:W3CDTF">2020-12-24T13:51:21Z</dcterms:created>
  <dcterms:modified xsi:type="dcterms:W3CDTF">2020-12-28T06:35:58Z</dcterms:modified>
</cp:coreProperties>
</file>